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27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Macintosh PowerPoint</Application>
  <PresentationFormat>宽屏</PresentationFormat>
  <Paragraphs>10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Microsoft Office User</cp:lastModifiedBy>
  <cp:revision>2</cp:revision>
  <dcterms:created xsi:type="dcterms:W3CDTF">2022-10-26T09:10:37Z</dcterms:created>
  <dcterms:modified xsi:type="dcterms:W3CDTF">2023-01-05T12:20:48Z</dcterms:modified>
</cp:coreProperties>
</file>